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2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1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54E1D0-E754-4295-879C-FE274B7D49A2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A4A453-E358-42D1-BFF7-29092C595CF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24931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1D0-E754-4295-879C-FE274B7D49A2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A453-E358-42D1-BFF7-29092C595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1D0-E754-4295-879C-FE274B7D49A2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A453-E358-42D1-BFF7-29092C595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1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1D0-E754-4295-879C-FE274B7D49A2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A453-E358-42D1-BFF7-29092C595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2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54E1D0-E754-4295-879C-FE274B7D49A2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4A453-E358-42D1-BFF7-29092C595C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6814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1D0-E754-4295-879C-FE274B7D49A2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A453-E358-42D1-BFF7-29092C595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1D0-E754-4295-879C-FE274B7D49A2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A453-E358-42D1-BFF7-29092C595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1D0-E754-4295-879C-FE274B7D49A2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A453-E358-42D1-BFF7-29092C595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8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E1D0-E754-4295-879C-FE274B7D49A2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A453-E358-42D1-BFF7-29092C595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9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54E1D0-E754-4295-879C-FE274B7D49A2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4A453-E358-42D1-BFF7-29092C595C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10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54E1D0-E754-4295-879C-FE274B7D49A2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4A453-E358-42D1-BFF7-29092C595C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810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754E1D0-E754-4295-879C-FE274B7D49A2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7A4A453-E358-42D1-BFF7-29092C595C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155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maustin21@gmail.com" TargetMode="External"/><Relationship Id="rId2" Type="http://schemas.openxmlformats.org/officeDocument/2006/relationships/hyperlink" Target="mailto:raustin@williams-int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RACHEL AUSTIN</a:t>
            </a:r>
          </a:p>
          <a:p>
            <a:endParaRPr lang="en-US" dirty="0" smtClean="0"/>
          </a:p>
          <a:p>
            <a:r>
              <a:rPr lang="en-US" dirty="0" smtClean="0"/>
              <a:t>FROM HOUSTON, TX</a:t>
            </a:r>
          </a:p>
          <a:p>
            <a:endParaRPr lang="en-US" dirty="0" smtClean="0"/>
          </a:p>
          <a:p>
            <a:r>
              <a:rPr lang="en-US" dirty="0" smtClean="0"/>
              <a:t>BACHELORS IN MECHANICAL ENGINEERING, CLASS OF ‘19</a:t>
            </a:r>
          </a:p>
          <a:p>
            <a:endParaRPr lang="en-US" dirty="0" smtClean="0"/>
          </a:p>
          <a:p>
            <a:r>
              <a:rPr lang="en-US" dirty="0" smtClean="0"/>
              <a:t>HOBBIES: SOCCER, ULTIMATE FRISBEE, BOARD GAMES, SOCIAL DANCING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2019299"/>
            <a:ext cx="9601200" cy="2524125"/>
          </a:xfrm>
        </p:spPr>
        <p:txBody>
          <a:bodyPr/>
          <a:lstStyle/>
          <a:p>
            <a:pPr algn="ctr"/>
            <a:r>
              <a:rPr lang="en-US" dirty="0" smtClean="0"/>
              <a:t>EACH OPPORTUNITY</a:t>
            </a:r>
            <a:br>
              <a:rPr lang="en-US" dirty="0" smtClean="0"/>
            </a:br>
            <a:r>
              <a:rPr lang="en-US" dirty="0" smtClean="0"/>
              <a:t>LEADS TO </a:t>
            </a:r>
            <a:br>
              <a:rPr lang="en-US" dirty="0" smtClean="0"/>
            </a:br>
            <a:r>
              <a:rPr lang="en-US" dirty="0" smtClean="0"/>
              <a:t>DIFFERENT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OOPS, I DIDN’T KNOW THAT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SECULAR BUBBLE CAN BE DISCOURAGING.</a:t>
            </a:r>
          </a:p>
          <a:p>
            <a:endParaRPr lang="en-US" dirty="0"/>
          </a:p>
          <a:p>
            <a:r>
              <a:rPr lang="en-US" dirty="0" smtClean="0"/>
              <a:t>SOUTHERN HOSPITALITY IS REAL.</a:t>
            </a:r>
          </a:p>
          <a:p>
            <a:endParaRPr lang="en-US" dirty="0"/>
          </a:p>
          <a:p>
            <a:r>
              <a:rPr lang="en-US" dirty="0"/>
              <a:t>BUY A SHOVEL.</a:t>
            </a:r>
          </a:p>
          <a:p>
            <a:endParaRPr lang="en-US" dirty="0"/>
          </a:p>
        </p:txBody>
      </p:sp>
      <p:pic>
        <p:nvPicPr>
          <p:cNvPr id="3074" name="Picture 2" descr="https://i.groupme.com/1224x1632.jpeg.afd0d330332946c19c6f8c6d6ed6b78d.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" b="21684"/>
          <a:stretch/>
        </p:blipFill>
        <p:spPr bwMode="auto">
          <a:xfrm>
            <a:off x="7985126" y="2171700"/>
            <a:ext cx="3629554" cy="353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562350"/>
          </a:xfrm>
        </p:spPr>
        <p:txBody>
          <a:bodyPr>
            <a:normAutofit/>
          </a:bodyPr>
          <a:lstStyle/>
          <a:p>
            <a:r>
              <a:rPr lang="en-US" dirty="0" smtClean="0"/>
              <a:t>REACH OUT!	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sz="2800" dirty="0" smtClean="0"/>
              <a:t>RACHEL AUSTIN</a:t>
            </a:r>
            <a:br>
              <a:rPr lang="en-US" sz="2800" dirty="0" smtClean="0"/>
            </a:br>
            <a:r>
              <a:rPr lang="en-US" sz="2800" dirty="0" smtClean="0"/>
              <a:t>(281) 610-7060</a:t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raustin@williams-int.com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3"/>
              </a:rPr>
              <a:t>rmaustin21@gmail.com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23474"/>
            <a:ext cx="10058400" cy="5431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47675"/>
            <a:ext cx="9601200" cy="1485900"/>
          </a:xfrm>
        </p:spPr>
        <p:txBody>
          <a:bodyPr/>
          <a:lstStyle/>
          <a:p>
            <a:pPr algn="ctr"/>
            <a:r>
              <a:rPr lang="en-US" dirty="0" smtClean="0"/>
              <a:t>WHERE DID I APPLY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I END UP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half" idx="2"/>
          </p:nvPr>
        </p:nvSpPr>
        <p:spPr>
          <a:xfrm>
            <a:off x="1371600" y="1963753"/>
            <a:ext cx="4443984" cy="2562193"/>
          </a:xfrm>
        </p:spPr>
        <p:txBody>
          <a:bodyPr/>
          <a:lstStyle/>
          <a:p>
            <a:r>
              <a:rPr lang="en-US" dirty="0" smtClean="0"/>
              <a:t>APPLIED TO 40+ JOBS</a:t>
            </a:r>
          </a:p>
          <a:p>
            <a:r>
              <a:rPr lang="en-US" dirty="0"/>
              <a:t>5</a:t>
            </a:r>
            <a:r>
              <a:rPr lang="en-US" dirty="0" smtClean="0"/>
              <a:t> WITHIN HOUSTON AREA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ACCEPTED AN OFFER SPRING SEMESTER SENIOR YEAR</a:t>
            </a:r>
          </a:p>
          <a:p>
            <a:r>
              <a:rPr lang="en-US" dirty="0" smtClean="0"/>
              <a:t>MOVED TO PONTIAC, MICHIGAN JULY 2019</a:t>
            </a:r>
            <a:endParaRPr lang="en-US" dirty="0"/>
          </a:p>
        </p:txBody>
      </p:sp>
      <p:pic>
        <p:nvPicPr>
          <p:cNvPr id="1026" name="Picture 2" descr="Image result for map of michigan with detroit mar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365125"/>
            <a:ext cx="4165600" cy="277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" y="4397343"/>
            <a:ext cx="3714750" cy="222885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601076" y="574294"/>
            <a:ext cx="1295400" cy="4829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2428875" y="1543050"/>
            <a:ext cx="6696075" cy="4400550"/>
          </a:xfrm>
          <a:custGeom>
            <a:avLst/>
            <a:gdLst>
              <a:gd name="connsiteX0" fmla="*/ 0 w 6991350"/>
              <a:gd name="connsiteY0" fmla="*/ 3781425 h 3781425"/>
              <a:gd name="connsiteX1" fmla="*/ 2266950 w 6991350"/>
              <a:gd name="connsiteY1" fmla="*/ 1171575 h 3781425"/>
              <a:gd name="connsiteX2" fmla="*/ 6991350 w 6991350"/>
              <a:gd name="connsiteY2" fmla="*/ 0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1350" h="3781425">
                <a:moveTo>
                  <a:pt x="0" y="3781425"/>
                </a:moveTo>
                <a:cubicBezTo>
                  <a:pt x="550862" y="2791618"/>
                  <a:pt x="1101725" y="1801812"/>
                  <a:pt x="2266950" y="1171575"/>
                </a:cubicBezTo>
                <a:cubicBezTo>
                  <a:pt x="3432175" y="541338"/>
                  <a:pt x="6216650" y="47625"/>
                  <a:pt x="6991350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7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47900"/>
            <a:ext cx="9601200" cy="3581400"/>
          </a:xfrm>
        </p:spPr>
        <p:txBody>
          <a:bodyPr/>
          <a:lstStyle/>
          <a:p>
            <a:r>
              <a:rPr lang="en-US" dirty="0" smtClean="0"/>
              <a:t>MANUFACTURING ENGINEER AT WILLIAMS INTERNATIONAL</a:t>
            </a:r>
          </a:p>
          <a:p>
            <a:endParaRPr lang="en-US" dirty="0"/>
          </a:p>
          <a:p>
            <a:r>
              <a:rPr lang="en-US" dirty="0" smtClean="0"/>
              <a:t>ELECTRICAL COMPONENTS AND ASSEMBLY</a:t>
            </a:r>
          </a:p>
          <a:p>
            <a:endParaRPr lang="en-US" dirty="0"/>
          </a:p>
          <a:p>
            <a:r>
              <a:rPr lang="en-US" dirty="0" smtClean="0"/>
              <a:t>R&amp;D, PRODUCTION PROCESS IMPROVEMENTS, MATERIAL REVIEW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Image result for williams international eng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41" y="192087"/>
            <a:ext cx="3620059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rush mo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2914650"/>
            <a:ext cx="24701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owder coa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49" y="4478856"/>
            <a:ext cx="3209925" cy="214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TIPS: FIND A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DOCTRINAL STATEMENT/ STATEMENT OF BELIEFS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ACTS 29 CHURCH</a:t>
            </a:r>
          </a:p>
          <a:p>
            <a:endParaRPr lang="en-US" dirty="0"/>
          </a:p>
          <a:p>
            <a:r>
              <a:rPr lang="en-US" dirty="0" smtClean="0"/>
              <a:t>MULTIGENERATIONAL WITH A YOUNG ADULT PRESENCE</a:t>
            </a:r>
          </a:p>
          <a:p>
            <a:endParaRPr lang="en-US" dirty="0"/>
          </a:p>
          <a:p>
            <a:r>
              <a:rPr lang="en-US" dirty="0" smtClean="0"/>
              <a:t>SERVE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75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TIPS: 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GO!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EVENTS WITH COWORKERS</a:t>
            </a:r>
          </a:p>
          <a:p>
            <a:endParaRPr lang="en-US" dirty="0"/>
          </a:p>
          <a:p>
            <a:r>
              <a:rPr lang="en-US" dirty="0" smtClean="0"/>
              <a:t>FIND GROUPS FOR YOUR HOBBIES OR JOIN A GROUP TO LEARN A NEW HOBBY</a:t>
            </a:r>
          </a:p>
          <a:p>
            <a:pPr lvl="1"/>
            <a:r>
              <a:rPr lang="en-US" b="1" dirty="0" smtClean="0"/>
              <a:t>MEETUP APP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15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ALWAYS BE LEAVING SOMETHING BEHIND. KEEP GOING.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BEING ALONE IS NOT THE SAME AS BEING LONELY.</a:t>
            </a:r>
          </a:p>
          <a:p>
            <a:endParaRPr lang="en-US" dirty="0"/>
          </a:p>
          <a:p>
            <a:r>
              <a:rPr lang="en-US" dirty="0"/>
              <a:t>CALL HOME. CALL YOUR FRIENDS.</a:t>
            </a:r>
          </a:p>
          <a:p>
            <a:endParaRPr lang="en-US" dirty="0" smtClean="0"/>
          </a:p>
          <a:p>
            <a:r>
              <a:rPr lang="en-US" dirty="0" smtClean="0"/>
              <a:t>DON’T BE AFRAID TO INITIATE.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90799"/>
            <a:ext cx="9601200" cy="1485900"/>
          </a:xfrm>
        </p:spPr>
        <p:txBody>
          <a:bodyPr/>
          <a:lstStyle/>
          <a:p>
            <a:pPr algn="ctr"/>
            <a:r>
              <a:rPr lang="en-US" dirty="0" smtClean="0"/>
              <a:t>DISCLAIMERS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81125" y="2019299"/>
                <a:ext cx="9601200" cy="2524125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GREATER DISTANCE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GREATER DIFFICULTY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81125" y="2019299"/>
                <a:ext cx="9601200" cy="2524125"/>
              </a:xfrm>
              <a:blipFill rotWithShape="0">
                <a:blip r:embed="rId2"/>
                <a:stretch>
                  <a:fillRect t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3684</TotalTime>
  <Words>197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Franklin Gothic Book</vt:lpstr>
      <vt:lpstr>Crop</vt:lpstr>
      <vt:lpstr>WHO AM I</vt:lpstr>
      <vt:lpstr>WHERE DID I APPLY</vt:lpstr>
      <vt:lpstr>WHERE DID I END UP</vt:lpstr>
      <vt:lpstr>WHAT I DO</vt:lpstr>
      <vt:lpstr>PRACTICAL TIPS: FIND A CHURCH</vt:lpstr>
      <vt:lpstr>PRACTICAL TIPS: GET INVOLVED</vt:lpstr>
      <vt:lpstr>EMOTIONAL TIPS</vt:lpstr>
      <vt:lpstr>DISCLAIMERS</vt:lpstr>
      <vt:lpstr>GREATER DISTANCE  ≠  GREATER DIFFICULTY</vt:lpstr>
      <vt:lpstr>EACH OPPORTUNITY LEADS TO  DIFFERENT OUTCOMES</vt:lpstr>
      <vt:lpstr>OOPS, I DIDN’T KNOW THAT</vt:lpstr>
      <vt:lpstr>REACH OUT!    RACHEL AUSTIN (281) 610-7060 raustin@williams-int.com rmaustin21@gmail.com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16</cp:revision>
  <dcterms:created xsi:type="dcterms:W3CDTF">2021-02-05T15:38:16Z</dcterms:created>
  <dcterms:modified xsi:type="dcterms:W3CDTF">2021-02-08T05:03:00Z</dcterms:modified>
</cp:coreProperties>
</file>