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76" r:id="rId3"/>
  </p:sldMasterIdLst>
  <p:notesMasterIdLst>
    <p:notesMasterId r:id="rId24"/>
  </p:notesMasterIdLst>
  <p:sldIdLst>
    <p:sldId id="258" r:id="rId4"/>
    <p:sldId id="266" r:id="rId5"/>
    <p:sldId id="270" r:id="rId6"/>
    <p:sldId id="271" r:id="rId7"/>
    <p:sldId id="272" r:id="rId8"/>
    <p:sldId id="285" r:id="rId9"/>
    <p:sldId id="513" r:id="rId10"/>
    <p:sldId id="514" r:id="rId11"/>
    <p:sldId id="263" r:id="rId12"/>
    <p:sldId id="509" r:id="rId13"/>
    <p:sldId id="333" r:id="rId14"/>
    <p:sldId id="334" r:id="rId15"/>
    <p:sldId id="339" r:id="rId16"/>
    <p:sldId id="515" r:id="rId17"/>
    <p:sldId id="296" r:id="rId18"/>
    <p:sldId id="510" r:id="rId19"/>
    <p:sldId id="511" r:id="rId20"/>
    <p:sldId id="512" r:id="rId21"/>
    <p:sldId id="307" r:id="rId22"/>
    <p:sldId id="508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Courtright" initials="WC" lastIdx="7" clrIdx="0">
    <p:extLst>
      <p:ext uri="{19B8F6BF-5375-455C-9EA6-DF929625EA0E}">
        <p15:presenceInfo xmlns:p15="http://schemas.microsoft.com/office/powerpoint/2012/main" userId="9bc0fc191bfdc3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849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EEDB8-0EE4-4BC6-B2E0-8EC586D33A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C1F0B3F-6A09-4ECD-9F56-2D4F6076FB2F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w="38100"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Sole Contributor</a:t>
          </a:r>
        </a:p>
      </dgm:t>
    </dgm:pt>
    <dgm:pt modelId="{8193801E-FDF4-4098-A774-D886B18D99E1}" type="parTrans" cxnId="{B39C1D00-7CD6-4E9A-A9AF-86A5F14E4394}">
      <dgm:prSet/>
      <dgm:spPr/>
      <dgm:t>
        <a:bodyPr/>
        <a:lstStyle/>
        <a:p>
          <a:endParaRPr lang="en-US"/>
        </a:p>
      </dgm:t>
    </dgm:pt>
    <dgm:pt modelId="{99C7A548-943E-4D25-9A7A-40FCBFBDFCA6}" type="sibTrans" cxnId="{B39C1D00-7CD6-4E9A-A9AF-86A5F14E4394}">
      <dgm:prSet/>
      <dgm:spPr/>
      <dgm:t>
        <a:bodyPr/>
        <a:lstStyle/>
        <a:p>
          <a:endParaRPr lang="en-US"/>
        </a:p>
      </dgm:t>
    </dgm:pt>
    <dgm:pt modelId="{B764CF1E-F7E3-4BDA-B73B-852FD212E067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w="38100"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Accomplish through Others</a:t>
          </a:r>
        </a:p>
      </dgm:t>
    </dgm:pt>
    <dgm:pt modelId="{3F92A9B2-90FC-4AE8-AF84-A5A3BF383FF5}" type="parTrans" cxnId="{9EF1FCD2-6737-475D-ABC5-AD9ADEBEB5E7}">
      <dgm:prSet/>
      <dgm:spPr/>
      <dgm:t>
        <a:bodyPr/>
        <a:lstStyle/>
        <a:p>
          <a:endParaRPr lang="en-US"/>
        </a:p>
      </dgm:t>
    </dgm:pt>
    <dgm:pt modelId="{5C8F6196-F4DD-4D8D-9D0F-EFC2FE39DF05}" type="sibTrans" cxnId="{9EF1FCD2-6737-475D-ABC5-AD9ADEBEB5E7}">
      <dgm:prSet/>
      <dgm:spPr/>
      <dgm:t>
        <a:bodyPr/>
        <a:lstStyle/>
        <a:p>
          <a:endParaRPr lang="en-US"/>
        </a:p>
      </dgm:t>
    </dgm:pt>
    <dgm:pt modelId="{44847009-D20D-4796-A40D-E6F6D92DF4BB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w="38100"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Accomplish through Vision</a:t>
          </a:r>
        </a:p>
      </dgm:t>
    </dgm:pt>
    <dgm:pt modelId="{77C645EE-2CC9-4A03-B740-BF5FC6420B4F}" type="parTrans" cxnId="{F6613F6F-531C-4A7A-AA81-9A3858290F99}">
      <dgm:prSet/>
      <dgm:spPr/>
      <dgm:t>
        <a:bodyPr/>
        <a:lstStyle/>
        <a:p>
          <a:endParaRPr lang="en-US"/>
        </a:p>
      </dgm:t>
    </dgm:pt>
    <dgm:pt modelId="{D45FCE9F-7F61-4277-A72B-998CB4B220CF}" type="sibTrans" cxnId="{F6613F6F-531C-4A7A-AA81-9A3858290F99}">
      <dgm:prSet/>
      <dgm:spPr/>
      <dgm:t>
        <a:bodyPr/>
        <a:lstStyle/>
        <a:p>
          <a:endParaRPr lang="en-US"/>
        </a:p>
      </dgm:t>
    </dgm:pt>
    <dgm:pt modelId="{88ADCDA9-EF21-4E47-AB42-C5A4043EAE81}" type="pres">
      <dgm:prSet presAssocID="{152EEDB8-0EE4-4BC6-B2E0-8EC586D33A31}" presName="CompostProcess" presStyleCnt="0">
        <dgm:presLayoutVars>
          <dgm:dir/>
          <dgm:resizeHandles val="exact"/>
        </dgm:presLayoutVars>
      </dgm:prSet>
      <dgm:spPr/>
    </dgm:pt>
    <dgm:pt modelId="{95B7BCDC-637F-441A-88C5-9DB24CECEBAB}" type="pres">
      <dgm:prSet presAssocID="{152EEDB8-0EE4-4BC6-B2E0-8EC586D33A31}" presName="arrow" presStyleLbl="bgShp" presStyleIdx="0" presStyleCnt="1"/>
      <dgm:spPr>
        <a:solidFill>
          <a:schemeClr val="accent1"/>
        </a:solidFill>
        <a:ln>
          <a:solidFill>
            <a:srgbClr val="FFC000"/>
          </a:solidFill>
        </a:ln>
      </dgm:spPr>
    </dgm:pt>
    <dgm:pt modelId="{0C5613D1-C537-44A8-B66B-AA2C4D07D174}" type="pres">
      <dgm:prSet presAssocID="{152EEDB8-0EE4-4BC6-B2E0-8EC586D33A31}" presName="linearProcess" presStyleCnt="0"/>
      <dgm:spPr/>
    </dgm:pt>
    <dgm:pt modelId="{7CC5F2B1-2E19-4D29-A10A-B3D90C106A3B}" type="pres">
      <dgm:prSet presAssocID="{CC1F0B3F-6A09-4ECD-9F56-2D4F6076FB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DE0B4-DD16-412D-8792-E17A042F540E}" type="pres">
      <dgm:prSet presAssocID="{99C7A548-943E-4D25-9A7A-40FCBFBDFCA6}" presName="sibTrans" presStyleCnt="0"/>
      <dgm:spPr/>
    </dgm:pt>
    <dgm:pt modelId="{0B2D7553-744B-4AE2-98FE-B8E102B79686}" type="pres">
      <dgm:prSet presAssocID="{B764CF1E-F7E3-4BDA-B73B-852FD212E06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EB7B1-6E4A-4785-8A6D-4F182B1539CA}" type="pres">
      <dgm:prSet presAssocID="{5C8F6196-F4DD-4D8D-9D0F-EFC2FE39DF05}" presName="sibTrans" presStyleCnt="0"/>
      <dgm:spPr/>
    </dgm:pt>
    <dgm:pt modelId="{111625AB-97D2-4B57-8E39-2CE8E6AAD724}" type="pres">
      <dgm:prSet presAssocID="{44847009-D20D-4796-A40D-E6F6D92DF4B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4F776-6179-4C62-BE63-86E5FA7DF5D3}" type="presOf" srcId="{152EEDB8-0EE4-4BC6-B2E0-8EC586D33A31}" destId="{88ADCDA9-EF21-4E47-AB42-C5A4043EAE81}" srcOrd="0" destOrd="0" presId="urn:microsoft.com/office/officeart/2005/8/layout/hProcess9"/>
    <dgm:cxn modelId="{E665F3BB-E020-4600-8FEE-39694A7D9561}" type="presOf" srcId="{B764CF1E-F7E3-4BDA-B73B-852FD212E067}" destId="{0B2D7553-744B-4AE2-98FE-B8E102B79686}" srcOrd="0" destOrd="0" presId="urn:microsoft.com/office/officeart/2005/8/layout/hProcess9"/>
    <dgm:cxn modelId="{F6613F6F-531C-4A7A-AA81-9A3858290F99}" srcId="{152EEDB8-0EE4-4BC6-B2E0-8EC586D33A31}" destId="{44847009-D20D-4796-A40D-E6F6D92DF4BB}" srcOrd="2" destOrd="0" parTransId="{77C645EE-2CC9-4A03-B740-BF5FC6420B4F}" sibTransId="{D45FCE9F-7F61-4277-A72B-998CB4B220CF}"/>
    <dgm:cxn modelId="{9EF1FCD2-6737-475D-ABC5-AD9ADEBEB5E7}" srcId="{152EEDB8-0EE4-4BC6-B2E0-8EC586D33A31}" destId="{B764CF1E-F7E3-4BDA-B73B-852FD212E067}" srcOrd="1" destOrd="0" parTransId="{3F92A9B2-90FC-4AE8-AF84-A5A3BF383FF5}" sibTransId="{5C8F6196-F4DD-4D8D-9D0F-EFC2FE39DF05}"/>
    <dgm:cxn modelId="{68E670CC-18E5-42E5-AA88-6FC13B033296}" type="presOf" srcId="{CC1F0B3F-6A09-4ECD-9F56-2D4F6076FB2F}" destId="{7CC5F2B1-2E19-4D29-A10A-B3D90C106A3B}" srcOrd="0" destOrd="0" presId="urn:microsoft.com/office/officeart/2005/8/layout/hProcess9"/>
    <dgm:cxn modelId="{23D093E1-8226-4E42-9BD6-ECC1F5C46B51}" type="presOf" srcId="{44847009-D20D-4796-A40D-E6F6D92DF4BB}" destId="{111625AB-97D2-4B57-8E39-2CE8E6AAD724}" srcOrd="0" destOrd="0" presId="urn:microsoft.com/office/officeart/2005/8/layout/hProcess9"/>
    <dgm:cxn modelId="{B39C1D00-7CD6-4E9A-A9AF-86A5F14E4394}" srcId="{152EEDB8-0EE4-4BC6-B2E0-8EC586D33A31}" destId="{CC1F0B3F-6A09-4ECD-9F56-2D4F6076FB2F}" srcOrd="0" destOrd="0" parTransId="{8193801E-FDF4-4098-A774-D886B18D99E1}" sibTransId="{99C7A548-943E-4D25-9A7A-40FCBFBDFCA6}"/>
    <dgm:cxn modelId="{3ADA721D-2F3B-43A6-BE26-F461D8B55BCA}" type="presParOf" srcId="{88ADCDA9-EF21-4E47-AB42-C5A4043EAE81}" destId="{95B7BCDC-637F-441A-88C5-9DB24CECEBAB}" srcOrd="0" destOrd="0" presId="urn:microsoft.com/office/officeart/2005/8/layout/hProcess9"/>
    <dgm:cxn modelId="{1639569B-8D30-42C9-A63F-F4B38866BE7A}" type="presParOf" srcId="{88ADCDA9-EF21-4E47-AB42-C5A4043EAE81}" destId="{0C5613D1-C537-44A8-B66B-AA2C4D07D174}" srcOrd="1" destOrd="0" presId="urn:microsoft.com/office/officeart/2005/8/layout/hProcess9"/>
    <dgm:cxn modelId="{D7F247DC-957E-427F-9704-759554C497AA}" type="presParOf" srcId="{0C5613D1-C537-44A8-B66B-AA2C4D07D174}" destId="{7CC5F2B1-2E19-4D29-A10A-B3D90C106A3B}" srcOrd="0" destOrd="0" presId="urn:microsoft.com/office/officeart/2005/8/layout/hProcess9"/>
    <dgm:cxn modelId="{194D4431-AAB3-4CFD-8E13-C4CDA1EAC0DD}" type="presParOf" srcId="{0C5613D1-C537-44A8-B66B-AA2C4D07D174}" destId="{B20DE0B4-DD16-412D-8792-E17A042F540E}" srcOrd="1" destOrd="0" presId="urn:microsoft.com/office/officeart/2005/8/layout/hProcess9"/>
    <dgm:cxn modelId="{BD935565-5AC2-467F-8A15-A70B0EFDD4AF}" type="presParOf" srcId="{0C5613D1-C537-44A8-B66B-AA2C4D07D174}" destId="{0B2D7553-744B-4AE2-98FE-B8E102B79686}" srcOrd="2" destOrd="0" presId="urn:microsoft.com/office/officeart/2005/8/layout/hProcess9"/>
    <dgm:cxn modelId="{87948406-B8AB-46D7-A4A5-856795439FF1}" type="presParOf" srcId="{0C5613D1-C537-44A8-B66B-AA2C4D07D174}" destId="{C5DEB7B1-6E4A-4785-8A6D-4F182B1539CA}" srcOrd="3" destOrd="0" presId="urn:microsoft.com/office/officeart/2005/8/layout/hProcess9"/>
    <dgm:cxn modelId="{92E95387-BABA-4691-8068-82C57DCDE59A}" type="presParOf" srcId="{0C5613D1-C537-44A8-B66B-AA2C4D07D174}" destId="{111625AB-97D2-4B57-8E39-2CE8E6AAD7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AC5B5-39C9-47B8-8707-98BC45696C9D}" type="doc">
      <dgm:prSet loTypeId="urn:microsoft.com/office/officeart/2005/8/layout/gear1" loCatId="relationship" qsTypeId="urn:microsoft.com/office/officeart/2005/8/quickstyle/3d9" qsCatId="3D" csTypeId="urn:microsoft.com/office/officeart/2005/8/colors/accent1_2" csCatId="accent1" phldr="1"/>
      <dgm:spPr/>
    </dgm:pt>
    <dgm:pt modelId="{838A5D63-6025-4DBC-8731-342F4D3E09BF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tature</a:t>
          </a:r>
        </a:p>
      </dgm:t>
    </dgm:pt>
    <dgm:pt modelId="{C8B35881-B6FB-43F1-AF56-B963AFFA294E}" type="parTrans" cxnId="{9E1F5DA6-A33E-4554-ABCD-418E98169E67}">
      <dgm:prSet/>
      <dgm:spPr/>
      <dgm:t>
        <a:bodyPr/>
        <a:lstStyle/>
        <a:p>
          <a:endParaRPr lang="en-US"/>
        </a:p>
      </dgm:t>
    </dgm:pt>
    <dgm:pt modelId="{2C910D7E-84A5-4079-9CC9-9E61CA1D0AC4}" type="sibTrans" cxnId="{9E1F5DA6-A33E-4554-ABCD-418E98169E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2173F-A057-421A-8B47-AEE7D62177AC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tyle</a:t>
          </a:r>
        </a:p>
      </dgm:t>
    </dgm:pt>
    <dgm:pt modelId="{7ACBF18D-3257-4789-AD39-AD48DF08BD80}" type="parTrans" cxnId="{05154FB6-4316-4DBE-9BF1-710EDEE9ACCE}">
      <dgm:prSet/>
      <dgm:spPr/>
      <dgm:t>
        <a:bodyPr/>
        <a:lstStyle/>
        <a:p>
          <a:endParaRPr lang="en-US"/>
        </a:p>
      </dgm:t>
    </dgm:pt>
    <dgm:pt modelId="{E2CD4EB2-7C35-41D5-88CD-5031003BA30C}" type="sibTrans" cxnId="{05154FB6-4316-4DBE-9BF1-710EDEE9AC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143AA-135C-4F69-96D5-7EC090CC173C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ubstance</a:t>
          </a:r>
        </a:p>
      </dgm:t>
    </dgm:pt>
    <dgm:pt modelId="{90551685-0AA6-4842-91AE-6D8400B2A228}" type="parTrans" cxnId="{9946830A-1663-480B-A815-4204787B3135}">
      <dgm:prSet/>
      <dgm:spPr/>
      <dgm:t>
        <a:bodyPr/>
        <a:lstStyle/>
        <a:p>
          <a:endParaRPr lang="en-US"/>
        </a:p>
      </dgm:t>
    </dgm:pt>
    <dgm:pt modelId="{667A1CCD-B25C-4163-861F-847DA4C01DFF}" type="sibTrans" cxnId="{9946830A-1663-480B-A815-4204787B313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681B4-8695-4620-B618-EF5B16E886A1}" type="pres">
      <dgm:prSet presAssocID="{42EAC5B5-39C9-47B8-8707-98BC45696C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69241BC-0B4A-4DCB-8200-BD108AD24C90}" type="pres">
      <dgm:prSet presAssocID="{838A5D63-6025-4DBC-8731-342F4D3E09BF}" presName="gear1" presStyleLbl="node1" presStyleIdx="0" presStyleCnt="3" custLinFactNeighborX="18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BF9A7-A1D9-4B97-A7BD-4D9A59FD7BE9}" type="pres">
      <dgm:prSet presAssocID="{838A5D63-6025-4DBC-8731-342F4D3E09BF}" presName="gear1srcNode" presStyleLbl="node1" presStyleIdx="0" presStyleCnt="3"/>
      <dgm:spPr/>
      <dgm:t>
        <a:bodyPr/>
        <a:lstStyle/>
        <a:p>
          <a:endParaRPr lang="en-US"/>
        </a:p>
      </dgm:t>
    </dgm:pt>
    <dgm:pt modelId="{9D14A896-6FF2-4A6D-8343-850508D97AF4}" type="pres">
      <dgm:prSet presAssocID="{838A5D63-6025-4DBC-8731-342F4D3E09BF}" presName="gear1dstNode" presStyleLbl="node1" presStyleIdx="0" presStyleCnt="3"/>
      <dgm:spPr/>
      <dgm:t>
        <a:bodyPr/>
        <a:lstStyle/>
        <a:p>
          <a:endParaRPr lang="en-US"/>
        </a:p>
      </dgm:t>
    </dgm:pt>
    <dgm:pt modelId="{F68D470C-37EA-4BB9-B2FC-3E6364715EF4}" type="pres">
      <dgm:prSet presAssocID="{8E82173F-A057-421A-8B47-AEE7D62177A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996ED-ED7A-45E3-B155-040821533625}" type="pres">
      <dgm:prSet presAssocID="{8E82173F-A057-421A-8B47-AEE7D62177AC}" presName="gear2srcNode" presStyleLbl="node1" presStyleIdx="1" presStyleCnt="3"/>
      <dgm:spPr/>
      <dgm:t>
        <a:bodyPr/>
        <a:lstStyle/>
        <a:p>
          <a:endParaRPr lang="en-US"/>
        </a:p>
      </dgm:t>
    </dgm:pt>
    <dgm:pt modelId="{AF8A849C-BCC2-4111-8761-527FFA9ED4B1}" type="pres">
      <dgm:prSet presAssocID="{8E82173F-A057-421A-8B47-AEE7D62177AC}" presName="gear2dstNode" presStyleLbl="node1" presStyleIdx="1" presStyleCnt="3"/>
      <dgm:spPr/>
      <dgm:t>
        <a:bodyPr/>
        <a:lstStyle/>
        <a:p>
          <a:endParaRPr lang="en-US"/>
        </a:p>
      </dgm:t>
    </dgm:pt>
    <dgm:pt modelId="{4C7F311D-D188-4680-95A7-DC940F110BFE}" type="pres">
      <dgm:prSet presAssocID="{CB4143AA-135C-4F69-96D5-7EC090CC173C}" presName="gear3" presStyleLbl="node1" presStyleIdx="2" presStyleCnt="3"/>
      <dgm:spPr/>
      <dgm:t>
        <a:bodyPr/>
        <a:lstStyle/>
        <a:p>
          <a:endParaRPr lang="en-US"/>
        </a:p>
      </dgm:t>
    </dgm:pt>
    <dgm:pt modelId="{7513C45E-BB1B-453C-A925-0141178EF617}" type="pres">
      <dgm:prSet presAssocID="{CB4143AA-135C-4F69-96D5-7EC090CC173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87B25-4FF7-47AE-BC84-687107B1C77D}" type="pres">
      <dgm:prSet presAssocID="{CB4143AA-135C-4F69-96D5-7EC090CC173C}" presName="gear3srcNode" presStyleLbl="node1" presStyleIdx="2" presStyleCnt="3"/>
      <dgm:spPr/>
      <dgm:t>
        <a:bodyPr/>
        <a:lstStyle/>
        <a:p>
          <a:endParaRPr lang="en-US"/>
        </a:p>
      </dgm:t>
    </dgm:pt>
    <dgm:pt modelId="{FE8ABA2C-906C-465A-9E9E-F538E3BAE7B8}" type="pres">
      <dgm:prSet presAssocID="{CB4143AA-135C-4F69-96D5-7EC090CC173C}" presName="gear3dstNode" presStyleLbl="node1" presStyleIdx="2" presStyleCnt="3"/>
      <dgm:spPr/>
      <dgm:t>
        <a:bodyPr/>
        <a:lstStyle/>
        <a:p>
          <a:endParaRPr lang="en-US"/>
        </a:p>
      </dgm:t>
    </dgm:pt>
    <dgm:pt modelId="{D0FD8E88-3165-4FDF-8D51-F7B5A21E8363}" type="pres">
      <dgm:prSet presAssocID="{2C910D7E-84A5-4079-9CC9-9E61CA1D0AC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1C87DFC-309B-4AC4-8432-1F42A70E5423}" type="pres">
      <dgm:prSet presAssocID="{E2CD4EB2-7C35-41D5-88CD-5031003BA30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05B9946-895D-488C-8337-CE8940B9288B}" type="pres">
      <dgm:prSet presAssocID="{667A1CCD-B25C-4163-861F-847DA4C01DF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E1F5DA6-A33E-4554-ABCD-418E98169E67}" srcId="{42EAC5B5-39C9-47B8-8707-98BC45696C9D}" destId="{838A5D63-6025-4DBC-8731-342F4D3E09BF}" srcOrd="0" destOrd="0" parTransId="{C8B35881-B6FB-43F1-AF56-B963AFFA294E}" sibTransId="{2C910D7E-84A5-4079-9CC9-9E61CA1D0AC4}"/>
    <dgm:cxn modelId="{EBDE5481-B4C2-4B8C-BCB2-7F524B48D7A9}" type="presOf" srcId="{8E82173F-A057-421A-8B47-AEE7D62177AC}" destId="{F68D470C-37EA-4BB9-B2FC-3E6364715EF4}" srcOrd="0" destOrd="0" presId="urn:microsoft.com/office/officeart/2005/8/layout/gear1"/>
    <dgm:cxn modelId="{2F4CBF1E-368E-4EA2-B794-F8E26AB934AA}" type="presOf" srcId="{CB4143AA-135C-4F69-96D5-7EC090CC173C}" destId="{FE8ABA2C-906C-465A-9E9E-F538E3BAE7B8}" srcOrd="3" destOrd="0" presId="urn:microsoft.com/office/officeart/2005/8/layout/gear1"/>
    <dgm:cxn modelId="{9946830A-1663-480B-A815-4204787B3135}" srcId="{42EAC5B5-39C9-47B8-8707-98BC45696C9D}" destId="{CB4143AA-135C-4F69-96D5-7EC090CC173C}" srcOrd="2" destOrd="0" parTransId="{90551685-0AA6-4842-91AE-6D8400B2A228}" sibTransId="{667A1CCD-B25C-4163-861F-847DA4C01DFF}"/>
    <dgm:cxn modelId="{DC44885D-BF6D-4498-84A8-08143A44FEF9}" type="presOf" srcId="{CB4143AA-135C-4F69-96D5-7EC090CC173C}" destId="{4C7F311D-D188-4680-95A7-DC940F110BFE}" srcOrd="0" destOrd="0" presId="urn:microsoft.com/office/officeart/2005/8/layout/gear1"/>
    <dgm:cxn modelId="{278373C8-817E-451D-AD3F-2C9153B3C281}" type="presOf" srcId="{8E82173F-A057-421A-8B47-AEE7D62177AC}" destId="{9DE996ED-ED7A-45E3-B155-040821533625}" srcOrd="1" destOrd="0" presId="urn:microsoft.com/office/officeart/2005/8/layout/gear1"/>
    <dgm:cxn modelId="{99A0A062-7BEE-4AA5-977F-4BED5C2FCFED}" type="presOf" srcId="{CB4143AA-135C-4F69-96D5-7EC090CC173C}" destId="{7513C45E-BB1B-453C-A925-0141178EF617}" srcOrd="1" destOrd="0" presId="urn:microsoft.com/office/officeart/2005/8/layout/gear1"/>
    <dgm:cxn modelId="{393EA524-F11A-4F08-AFB9-C67E247E3381}" type="presOf" srcId="{CB4143AA-135C-4F69-96D5-7EC090CC173C}" destId="{17287B25-4FF7-47AE-BC84-687107B1C77D}" srcOrd="2" destOrd="0" presId="urn:microsoft.com/office/officeart/2005/8/layout/gear1"/>
    <dgm:cxn modelId="{FC9938F1-B222-441A-9649-E351D1658E8F}" type="presOf" srcId="{42EAC5B5-39C9-47B8-8707-98BC45696C9D}" destId="{3FC681B4-8695-4620-B618-EF5B16E886A1}" srcOrd="0" destOrd="0" presId="urn:microsoft.com/office/officeart/2005/8/layout/gear1"/>
    <dgm:cxn modelId="{577B00DB-5ECB-4133-99C1-D23449C0A5F5}" type="presOf" srcId="{E2CD4EB2-7C35-41D5-88CD-5031003BA30C}" destId="{91C87DFC-309B-4AC4-8432-1F42A70E5423}" srcOrd="0" destOrd="0" presId="urn:microsoft.com/office/officeart/2005/8/layout/gear1"/>
    <dgm:cxn modelId="{30FB028B-A911-4EFE-AB66-0CDCA1194A45}" type="presOf" srcId="{8E82173F-A057-421A-8B47-AEE7D62177AC}" destId="{AF8A849C-BCC2-4111-8761-527FFA9ED4B1}" srcOrd="2" destOrd="0" presId="urn:microsoft.com/office/officeart/2005/8/layout/gear1"/>
    <dgm:cxn modelId="{05154FB6-4316-4DBE-9BF1-710EDEE9ACCE}" srcId="{42EAC5B5-39C9-47B8-8707-98BC45696C9D}" destId="{8E82173F-A057-421A-8B47-AEE7D62177AC}" srcOrd="1" destOrd="0" parTransId="{7ACBF18D-3257-4789-AD39-AD48DF08BD80}" sibTransId="{E2CD4EB2-7C35-41D5-88CD-5031003BA30C}"/>
    <dgm:cxn modelId="{A4B83E26-32E4-4264-9A8C-942C63DBB777}" type="presOf" srcId="{838A5D63-6025-4DBC-8731-342F4D3E09BF}" destId="{169241BC-0B4A-4DCB-8200-BD108AD24C90}" srcOrd="0" destOrd="0" presId="urn:microsoft.com/office/officeart/2005/8/layout/gear1"/>
    <dgm:cxn modelId="{24500331-CB1A-47D1-A91F-CDF379C5D6A5}" type="presOf" srcId="{667A1CCD-B25C-4163-861F-847DA4C01DFF}" destId="{705B9946-895D-488C-8337-CE8940B9288B}" srcOrd="0" destOrd="0" presId="urn:microsoft.com/office/officeart/2005/8/layout/gear1"/>
    <dgm:cxn modelId="{2BB5343B-6649-4AF9-B54C-9DE230F7C7CD}" type="presOf" srcId="{838A5D63-6025-4DBC-8731-342F4D3E09BF}" destId="{6B9BF9A7-A1D9-4B97-A7BD-4D9A59FD7BE9}" srcOrd="1" destOrd="0" presId="urn:microsoft.com/office/officeart/2005/8/layout/gear1"/>
    <dgm:cxn modelId="{089CC37B-7B70-4A82-BAB2-FBCD9BEB68DB}" type="presOf" srcId="{838A5D63-6025-4DBC-8731-342F4D3E09BF}" destId="{9D14A896-6FF2-4A6D-8343-850508D97AF4}" srcOrd="2" destOrd="0" presId="urn:microsoft.com/office/officeart/2005/8/layout/gear1"/>
    <dgm:cxn modelId="{EF81339F-10FD-4D29-A771-196FA5B60253}" type="presOf" srcId="{2C910D7E-84A5-4079-9CC9-9E61CA1D0AC4}" destId="{D0FD8E88-3165-4FDF-8D51-F7B5A21E8363}" srcOrd="0" destOrd="0" presId="urn:microsoft.com/office/officeart/2005/8/layout/gear1"/>
    <dgm:cxn modelId="{FC82E484-C94F-4A7C-82D8-C35CDFDB4C68}" type="presParOf" srcId="{3FC681B4-8695-4620-B618-EF5B16E886A1}" destId="{169241BC-0B4A-4DCB-8200-BD108AD24C90}" srcOrd="0" destOrd="0" presId="urn:microsoft.com/office/officeart/2005/8/layout/gear1"/>
    <dgm:cxn modelId="{BD55F6B0-AE8D-4AED-9A51-29AC657935EE}" type="presParOf" srcId="{3FC681B4-8695-4620-B618-EF5B16E886A1}" destId="{6B9BF9A7-A1D9-4B97-A7BD-4D9A59FD7BE9}" srcOrd="1" destOrd="0" presId="urn:microsoft.com/office/officeart/2005/8/layout/gear1"/>
    <dgm:cxn modelId="{C222FABD-2AFD-46E6-B367-288E31B894C2}" type="presParOf" srcId="{3FC681B4-8695-4620-B618-EF5B16E886A1}" destId="{9D14A896-6FF2-4A6D-8343-850508D97AF4}" srcOrd="2" destOrd="0" presId="urn:microsoft.com/office/officeart/2005/8/layout/gear1"/>
    <dgm:cxn modelId="{D1D53E2D-073E-4921-A294-0E4CA7FDF4EC}" type="presParOf" srcId="{3FC681B4-8695-4620-B618-EF5B16E886A1}" destId="{F68D470C-37EA-4BB9-B2FC-3E6364715EF4}" srcOrd="3" destOrd="0" presId="urn:microsoft.com/office/officeart/2005/8/layout/gear1"/>
    <dgm:cxn modelId="{E0386206-B315-4870-B884-BCA523F5E663}" type="presParOf" srcId="{3FC681B4-8695-4620-B618-EF5B16E886A1}" destId="{9DE996ED-ED7A-45E3-B155-040821533625}" srcOrd="4" destOrd="0" presId="urn:microsoft.com/office/officeart/2005/8/layout/gear1"/>
    <dgm:cxn modelId="{EE53F0FA-DF85-4D58-BD57-60E905BF472B}" type="presParOf" srcId="{3FC681B4-8695-4620-B618-EF5B16E886A1}" destId="{AF8A849C-BCC2-4111-8761-527FFA9ED4B1}" srcOrd="5" destOrd="0" presId="urn:microsoft.com/office/officeart/2005/8/layout/gear1"/>
    <dgm:cxn modelId="{C25636F9-6371-4D34-9B8E-CA2D206398FF}" type="presParOf" srcId="{3FC681B4-8695-4620-B618-EF5B16E886A1}" destId="{4C7F311D-D188-4680-95A7-DC940F110BFE}" srcOrd="6" destOrd="0" presId="urn:microsoft.com/office/officeart/2005/8/layout/gear1"/>
    <dgm:cxn modelId="{44A69496-3453-40BD-ACDA-5AE9083798FC}" type="presParOf" srcId="{3FC681B4-8695-4620-B618-EF5B16E886A1}" destId="{7513C45E-BB1B-453C-A925-0141178EF617}" srcOrd="7" destOrd="0" presId="urn:microsoft.com/office/officeart/2005/8/layout/gear1"/>
    <dgm:cxn modelId="{81B15F54-8BBD-4C63-A0EF-213F6386388B}" type="presParOf" srcId="{3FC681B4-8695-4620-B618-EF5B16E886A1}" destId="{17287B25-4FF7-47AE-BC84-687107B1C77D}" srcOrd="8" destOrd="0" presId="urn:microsoft.com/office/officeart/2005/8/layout/gear1"/>
    <dgm:cxn modelId="{92C611D5-80F5-4E1F-9C2A-FADE8AF38F11}" type="presParOf" srcId="{3FC681B4-8695-4620-B618-EF5B16E886A1}" destId="{FE8ABA2C-906C-465A-9E9E-F538E3BAE7B8}" srcOrd="9" destOrd="0" presId="urn:microsoft.com/office/officeart/2005/8/layout/gear1"/>
    <dgm:cxn modelId="{AB45E10E-BAA6-4A18-825E-86222A6FDEA6}" type="presParOf" srcId="{3FC681B4-8695-4620-B618-EF5B16E886A1}" destId="{D0FD8E88-3165-4FDF-8D51-F7B5A21E8363}" srcOrd="10" destOrd="0" presId="urn:microsoft.com/office/officeart/2005/8/layout/gear1"/>
    <dgm:cxn modelId="{A92F6F9B-D97C-4C13-84A6-6E414FC50D8F}" type="presParOf" srcId="{3FC681B4-8695-4620-B618-EF5B16E886A1}" destId="{91C87DFC-309B-4AC4-8432-1F42A70E5423}" srcOrd="11" destOrd="0" presId="urn:microsoft.com/office/officeart/2005/8/layout/gear1"/>
    <dgm:cxn modelId="{D094A984-AB06-492F-A7A7-336FB93D20C6}" type="presParOf" srcId="{3FC681B4-8695-4620-B618-EF5B16E886A1}" destId="{705B9946-895D-488C-8337-CE8940B928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ED81ED-49F6-4622-B33F-54AECBFA5E3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8B78A0-25F8-4CA1-B4EF-3D912F3561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1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="" xmlns:a16="http://schemas.microsoft.com/office/drawing/2014/main" id="{9429C7AF-1AAB-4AB2-A14D-06B7725FB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="" xmlns:a16="http://schemas.microsoft.com/office/drawing/2014/main" id="{F4D31D80-0A8B-41B4-AC23-3FDEA5DE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="" xmlns:a16="http://schemas.microsoft.com/office/drawing/2014/main" id="{9835559B-533B-48E2-B32C-C2E49A406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199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defTabSz="102199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defTabSz="102199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defTabSz="102199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defTabSz="102199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F51EB9-51A2-4849-A26D-DD187E219709}" type="slidenum">
              <a:rPr lang="en-US" altLang="en-US" sz="14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819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48" indent="-3020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28" indent="-2416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19" indent="-2416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10" indent="-2416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01" indent="-241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393" indent="-241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684" indent="-241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7974" indent="-241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54FFAF-CB97-4AB4-BD3F-B26C00215B81}" type="slidenum">
              <a:rPr lang="en-US" smtClean="0"/>
              <a:pPr eaLnBrk="1" hangingPunct="1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E0B5F-D313-498B-AFB8-4B1B9854C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32463E-ABFF-4339-A4BA-219FFC876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E9C1E7-289B-4219-AD3F-DBF780FD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8011-B8DA-44FE-B2DC-A5EE6B07760D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81C4B-7833-417A-AA48-E7C4A296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68B5EE-2E9D-44E6-B770-5EEA3FEC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3E8C-25CB-4400-86E2-139C48F7D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3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1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9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0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9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8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2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6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83A18-7A80-4059-9395-6B8C6934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38B78-DC15-4CA8-8E53-E3E60100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A2B318-89E8-4231-A47F-1373571B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8011-B8DA-44FE-B2DC-A5EE6B07760D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A84B7-8AB3-493E-8341-C6C84271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4BD723-6C48-4AD4-8285-9D39F66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3E8C-25CB-4400-86E2-139C48F7D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1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7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9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2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9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3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9" y="97265"/>
            <a:ext cx="7886700" cy="975755"/>
          </a:xfrm>
        </p:spPr>
        <p:txBody>
          <a:bodyPr/>
          <a:lstStyle>
            <a:lvl1pPr>
              <a:defRPr>
                <a:latin typeface="Texta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89" y="1287624"/>
            <a:ext cx="7886700" cy="4320074"/>
          </a:xfrm>
        </p:spPr>
        <p:txBody>
          <a:bodyPr/>
          <a:lstStyle>
            <a:lvl1pPr>
              <a:defRPr>
                <a:latin typeface="Texta" panose="00000500000000000000" pitchFamily="50" charset="0"/>
              </a:defRPr>
            </a:lvl1pPr>
            <a:lvl2pPr>
              <a:defRPr>
                <a:latin typeface="Texta" panose="00000500000000000000" pitchFamily="50" charset="0"/>
              </a:defRPr>
            </a:lvl2pPr>
            <a:lvl3pPr>
              <a:defRPr>
                <a:latin typeface="Texta" panose="00000500000000000000" pitchFamily="50" charset="0"/>
              </a:defRPr>
            </a:lvl3pPr>
            <a:lvl4pPr>
              <a:defRPr>
                <a:latin typeface="Texta" panose="00000500000000000000" pitchFamily="50" charset="0"/>
              </a:defRPr>
            </a:lvl4pPr>
            <a:lvl5pPr>
              <a:defRPr>
                <a:latin typeface="Texta" panose="00000500000000000000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9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2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6725" y="5774996"/>
            <a:ext cx="2057400" cy="365125"/>
          </a:xfrm>
          <a:prstGeom prst="rect">
            <a:avLst/>
          </a:prstGeom>
        </p:spPr>
        <p:txBody>
          <a:bodyPr/>
          <a:lstStyle/>
          <a:p>
            <a:fld id="{F43BD487-360F-4583-8660-CBC958ED0BF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F849AC-E5E5-4996-AD74-8FD5E6CB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ED12B0-BADA-4B2E-9052-49D54F59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213D59-D383-496E-B217-A1E9EDB9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C8B2BA-E119-4E16-8479-E1EAB141D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8011-B8DA-44FE-B2DC-A5EE6B07760D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D5620-47B7-4CB5-BABE-CDDCDEC2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7A07BA-06FE-4DD4-9BEC-984DEED79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3E8C-25CB-4400-86E2-139C48F7D3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F9D78624-A0CA-4390-AA9C-1031E0544E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989" y="1905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989" y="165107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931BA-7DD3-4740-B10D-C7D593B8E0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551" y="6499938"/>
            <a:ext cx="1781079" cy="29708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7ABD13BD-D239-482F-A752-65E6BD96C3F2}"/>
              </a:ext>
            </a:extLst>
          </p:cNvPr>
          <p:cNvSpPr/>
          <p:nvPr userDrawn="1"/>
        </p:nvSpPr>
        <p:spPr>
          <a:xfrm>
            <a:off x="0" y="4584700"/>
            <a:ext cx="1892300" cy="22733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0690CF">
                  <a:shade val="30000"/>
                  <a:satMod val="115000"/>
                </a:srgbClr>
              </a:gs>
              <a:gs pos="50000">
                <a:srgbClr val="0690CF">
                  <a:shade val="67500"/>
                  <a:satMod val="115000"/>
                </a:srgbClr>
              </a:gs>
              <a:gs pos="100000">
                <a:srgbClr val="0690C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B5B105-4B70-4C7D-827B-D1CA81A1FC09}"/>
              </a:ext>
            </a:extLst>
          </p:cNvPr>
          <p:cNvSpPr/>
          <p:nvPr userDrawn="1"/>
        </p:nvSpPr>
        <p:spPr>
          <a:xfrm>
            <a:off x="101600" y="6569076"/>
            <a:ext cx="711200" cy="1143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55EC71-90AD-4ADF-8BB3-2CA5A72E7329}"/>
              </a:ext>
            </a:extLst>
          </p:cNvPr>
          <p:cNvSpPr txBox="1"/>
          <p:nvPr userDrawn="1"/>
        </p:nvSpPr>
        <p:spPr>
          <a:xfrm>
            <a:off x="12700" y="5256848"/>
            <a:ext cx="1133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EXPO</a:t>
            </a: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THAT’S</a:t>
            </a: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</a:t>
            </a: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</a:t>
            </a:r>
            <a:r>
              <a:rPr lang="en-US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TM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21D17B-0AFE-49A0-8CBE-4B9C4B035890}"/>
              </a:ext>
            </a:extLst>
          </p:cNvPr>
          <p:cNvGrpSpPr/>
          <p:nvPr userDrawn="1"/>
        </p:nvGrpSpPr>
        <p:grpSpPr>
          <a:xfrm>
            <a:off x="304802" y="1317240"/>
            <a:ext cx="8509133" cy="4387850"/>
            <a:chOff x="304802" y="1317240"/>
            <a:chExt cx="8509133" cy="43878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38C558F-DBE1-4668-AA28-07F9DE1404E6}"/>
                </a:ext>
              </a:extLst>
            </p:cNvPr>
            <p:cNvCxnSpPr/>
            <p:nvPr userDrawn="1"/>
          </p:nvCxnSpPr>
          <p:spPr>
            <a:xfrm>
              <a:off x="1081562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C88F9D-F4C1-49FE-883E-7948E6E4723A}"/>
                </a:ext>
              </a:extLst>
            </p:cNvPr>
            <p:cNvCxnSpPr/>
            <p:nvPr userDrawn="1"/>
          </p:nvCxnSpPr>
          <p:spPr>
            <a:xfrm>
              <a:off x="1855107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ACA714D-5B2A-4704-B59B-59D0AADA0EE9}"/>
                </a:ext>
              </a:extLst>
            </p:cNvPr>
            <p:cNvCxnSpPr/>
            <p:nvPr userDrawn="1"/>
          </p:nvCxnSpPr>
          <p:spPr>
            <a:xfrm>
              <a:off x="2628652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4AE0023-E14F-4014-A80E-F9779EF0CF45}"/>
                </a:ext>
              </a:extLst>
            </p:cNvPr>
            <p:cNvCxnSpPr/>
            <p:nvPr userDrawn="1"/>
          </p:nvCxnSpPr>
          <p:spPr>
            <a:xfrm>
              <a:off x="3402197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E169065-D534-424D-A76F-D54ACE6EA200}"/>
                </a:ext>
              </a:extLst>
            </p:cNvPr>
            <p:cNvCxnSpPr/>
            <p:nvPr userDrawn="1"/>
          </p:nvCxnSpPr>
          <p:spPr>
            <a:xfrm>
              <a:off x="4175742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BEB18792-7677-4DE6-9542-09B4EE44DA1B}"/>
                </a:ext>
              </a:extLst>
            </p:cNvPr>
            <p:cNvCxnSpPr/>
            <p:nvPr userDrawn="1"/>
          </p:nvCxnSpPr>
          <p:spPr>
            <a:xfrm>
              <a:off x="4949287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A1145DF-9D6D-4BAD-A11E-CD6554FA8B5A}"/>
                </a:ext>
              </a:extLst>
            </p:cNvPr>
            <p:cNvCxnSpPr/>
            <p:nvPr userDrawn="1"/>
          </p:nvCxnSpPr>
          <p:spPr>
            <a:xfrm>
              <a:off x="5722832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7871BAB-8C2A-4B76-9AB5-5B78FD27217C}"/>
                </a:ext>
              </a:extLst>
            </p:cNvPr>
            <p:cNvCxnSpPr/>
            <p:nvPr userDrawn="1"/>
          </p:nvCxnSpPr>
          <p:spPr>
            <a:xfrm>
              <a:off x="6496377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9F15047-4AAE-462E-84EB-27551251BFE3}"/>
                </a:ext>
              </a:extLst>
            </p:cNvPr>
            <p:cNvCxnSpPr/>
            <p:nvPr userDrawn="1"/>
          </p:nvCxnSpPr>
          <p:spPr>
            <a:xfrm>
              <a:off x="7269922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B2EB132-F0DE-45D8-843C-0BE8F7AE3FB0}"/>
                </a:ext>
              </a:extLst>
            </p:cNvPr>
            <p:cNvCxnSpPr/>
            <p:nvPr userDrawn="1"/>
          </p:nvCxnSpPr>
          <p:spPr>
            <a:xfrm>
              <a:off x="8043470" y="1317240"/>
              <a:ext cx="0" cy="4387850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CA4937D-0D87-41C5-AA8C-38C9501086A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04802" y="2128467"/>
              <a:ext cx="8509133" cy="12945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DB1BAFC2-F5EC-41D4-A3E3-CEC16584225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04802" y="2834466"/>
              <a:ext cx="8509133" cy="12945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15D0CCB4-4091-485A-B8CE-35AB82EC6F0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04802" y="3540465"/>
              <a:ext cx="8509133" cy="12945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FD53E88-0DDF-4154-BBF3-DCE905978FF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04802" y="4246464"/>
              <a:ext cx="8509133" cy="12945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DAF918C-C184-4CA1-A413-566709A01E6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04802" y="4952462"/>
              <a:ext cx="8509133" cy="12945"/>
            </a:xfrm>
            <a:prstGeom prst="line">
              <a:avLst/>
            </a:prstGeom>
            <a:ln w="19050">
              <a:solidFill>
                <a:srgbClr val="0690CF">
                  <a:alpha val="16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>
            <a:extLst>
              <a:ext uri="{FF2B5EF4-FFF2-40B4-BE49-F238E27FC236}">
                <a16:creationId xmlns="" xmlns:a16="http://schemas.microsoft.com/office/drawing/2014/main" id="{7758D905-FD99-4FAB-AC17-6C5F15521EC6}"/>
              </a:ext>
            </a:extLst>
          </p:cNvPr>
          <p:cNvSpPr txBox="1">
            <a:spLocks/>
          </p:cNvSpPr>
          <p:nvPr userDrawn="1"/>
        </p:nvSpPr>
        <p:spPr>
          <a:xfrm>
            <a:off x="960746" y="656748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06F849AC-E5E5-4996-AD74-8FD5E6CBCFF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654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EABB-E123-4321-A1E3-5AAF8CE524A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E04D-EC83-4A89-BCBD-558A1526D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8436A-1651-4B8C-B750-BDECFAC3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5" y="2258012"/>
            <a:ext cx="8294915" cy="1506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Jesus is Your Plan A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Need Plan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46691A-D635-4811-96F9-195BE9C7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4906"/>
            <a:ext cx="9144000" cy="1125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Arquitecta" panose="00000500000000000000" pitchFamily="50" charset="0"/>
              </a:rPr>
              <a:t>Dr. Chris Alexander, PE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quitecta" panose="00000500000000000000" pitchFamily="50" charset="0"/>
              </a:rPr>
              <a:t>Texas A&amp;M Christian Engineering Leaders| Monday, October 15,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14A4F-24D3-47E2-AA84-8797C837CD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219" y="273306"/>
            <a:ext cx="3796906" cy="185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58B4DD-210A-476C-B0BF-5F842789E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361" y="4862440"/>
            <a:ext cx="2444292" cy="7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97A5F-CC43-4AC9-A96D-352C11B1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3282"/>
            <a:ext cx="7886700" cy="1539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Thoughts</a:t>
            </a:r>
          </a:p>
        </p:txBody>
      </p:sp>
    </p:spTree>
    <p:extLst>
      <p:ext uri="{BB962C8B-B14F-4D97-AF65-F5344CB8AC3E}">
        <p14:creationId xmlns:p14="http://schemas.microsoft.com/office/powerpoint/2010/main" val="421873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F43A6F-A20B-4AB4-B45D-0DC49C3F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Career Progression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25A5B694-DD3E-4835-9B72-DE136FF07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768309"/>
              </p:ext>
            </p:extLst>
          </p:nvPr>
        </p:nvGraphicFramePr>
        <p:xfrm>
          <a:off x="1144555" y="1397000"/>
          <a:ext cx="6854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7A5DCD2-280E-423B-AD79-ED65B9D66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439977"/>
              </p:ext>
            </p:extLst>
          </p:nvPr>
        </p:nvGraphicFramePr>
        <p:xfrm>
          <a:off x="-359001" y="-485191"/>
          <a:ext cx="8864082" cy="63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DB1D8-F57C-4B28-AED0-15485979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0" y="50613"/>
            <a:ext cx="7886700" cy="975755"/>
          </a:xfrm>
        </p:spPr>
        <p:txBody>
          <a:bodyPr/>
          <a:lstStyle/>
          <a:p>
            <a:r>
              <a:rPr lang="en-US" dirty="0"/>
              <a:t>The “Three S’s”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F81090-AD50-427B-A5F7-56063DC90F7F}"/>
              </a:ext>
            </a:extLst>
          </p:cNvPr>
          <p:cNvSpPr txBox="1"/>
          <p:nvPr/>
        </p:nvSpPr>
        <p:spPr>
          <a:xfrm>
            <a:off x="2311536" y="5323800"/>
            <a:ext cx="517161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Substance:</a:t>
            </a:r>
            <a:r>
              <a:rPr lang="en-US" sz="2000" dirty="0"/>
              <a:t>    What you </a:t>
            </a:r>
            <a:r>
              <a:rPr lang="en-US" sz="2000" b="1" dirty="0">
                <a:solidFill>
                  <a:schemeClr val="accent1"/>
                </a:solidFill>
              </a:rPr>
              <a:t>know</a:t>
            </a:r>
          </a:p>
          <a:p>
            <a:r>
              <a:rPr lang="en-US" sz="2000" b="1" dirty="0"/>
              <a:t>Style:</a:t>
            </a:r>
            <a:r>
              <a:rPr lang="en-US" sz="2000" dirty="0"/>
              <a:t> 	 	How you </a:t>
            </a:r>
            <a:r>
              <a:rPr lang="en-US" sz="2000" b="1" dirty="0">
                <a:solidFill>
                  <a:schemeClr val="accent1"/>
                </a:solidFill>
              </a:rPr>
              <a:t>interact</a:t>
            </a:r>
            <a:r>
              <a:rPr lang="en-US" sz="2000" dirty="0"/>
              <a:t> with others</a:t>
            </a:r>
          </a:p>
          <a:p>
            <a:r>
              <a:rPr lang="en-US" sz="2000" b="1" dirty="0"/>
              <a:t>Stature:</a:t>
            </a:r>
            <a:r>
              <a:rPr lang="en-US" sz="2000" dirty="0"/>
              <a:t> 	 	Your </a:t>
            </a:r>
            <a:r>
              <a:rPr lang="en-US" sz="2000" b="1" dirty="0">
                <a:solidFill>
                  <a:schemeClr val="accent1"/>
                </a:solidFill>
              </a:rPr>
              <a:t>credibility</a:t>
            </a:r>
            <a:r>
              <a:rPr lang="en-US" sz="2000" b="1" dirty="0"/>
              <a:t> </a:t>
            </a:r>
            <a:r>
              <a:rPr lang="en-US" sz="2000" dirty="0"/>
              <a:t>in the marketplace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577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FD6B6796-F12C-466B-B8F4-926511F1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001" y="1114716"/>
            <a:ext cx="2639517" cy="370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79D50-4CE5-4EEF-9F43-8DCE5C76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9" y="54544"/>
            <a:ext cx="7886700" cy="97575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Relationships are the key…</a:t>
            </a:r>
          </a:p>
        </p:txBody>
      </p:sp>
      <p:pic>
        <p:nvPicPr>
          <p:cNvPr id="1026" name="Picture 2" descr="Image result for images 5 voices">
            <a:extLst>
              <a:ext uri="{FF2B5EF4-FFF2-40B4-BE49-F238E27FC236}">
                <a16:creationId xmlns="" xmlns:a16="http://schemas.microsoft.com/office/drawing/2014/main" id="{C3DF8402-6815-48CF-90A0-D5757212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019" y="4903718"/>
            <a:ext cx="7021515" cy="11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s 5 voices">
            <a:extLst>
              <a:ext uri="{FF2B5EF4-FFF2-40B4-BE49-F238E27FC236}">
                <a16:creationId xmlns="" xmlns:a16="http://schemas.microsoft.com/office/drawing/2014/main" id="{5C488258-5C80-4AF4-84C4-AF04FBEA1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1452" y="1850055"/>
            <a:ext cx="2185194" cy="21827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49A5DD-FDE8-44C8-8199-2FF9DE2A7EED}"/>
              </a:ext>
            </a:extLst>
          </p:cNvPr>
          <p:cNvSpPr txBox="1"/>
          <p:nvPr/>
        </p:nvSpPr>
        <p:spPr>
          <a:xfrm>
            <a:off x="4572000" y="1147048"/>
            <a:ext cx="398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the test –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5voices.com</a:t>
            </a:r>
          </a:p>
        </p:txBody>
      </p:sp>
    </p:spTree>
    <p:extLst>
      <p:ext uri="{BB962C8B-B14F-4D97-AF65-F5344CB8AC3E}">
        <p14:creationId xmlns:p14="http://schemas.microsoft.com/office/powerpoint/2010/main" val="327488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AA7914-0855-405F-A62D-32B81C8E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90"/>
            <a:ext cx="7886700" cy="97575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a Voracious Reader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3AC269-AD5B-442F-9A1F-0E5A1C86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6504">
            <a:off x="2524025" y="1263818"/>
            <a:ext cx="1800225" cy="279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C36BB-06F3-4A16-905F-D2D7E7D72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1937">
            <a:off x="4980717" y="1273707"/>
            <a:ext cx="1853429" cy="2790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DB6D35-C1AE-4D2F-B61F-C2CC8B0F9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3059">
            <a:off x="715508" y="2905998"/>
            <a:ext cx="1851229" cy="2790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1BB262-8FA2-4CE0-A2E7-3D52D5331C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9245">
            <a:off x="6701441" y="3128006"/>
            <a:ext cx="1851229" cy="2790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D9DA759-2396-4E2F-A29E-A3B1B6702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17" y="4339494"/>
            <a:ext cx="1439404" cy="22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B6AC24C4-53E5-48E9-BA7B-9D28B79CF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Career Suggestions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5884D823-93BF-4114-981C-315EB20AD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7" y="1073020"/>
            <a:ext cx="5659438" cy="4795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going to graduate school (at least consider getting a Masters)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SUPER STRONG network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mentors early in your career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(calculated) risks!!!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life like an experiment…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fun (i.e. make it fun) 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life is too short to not be fun</a:t>
            </a:r>
          </a:p>
        </p:txBody>
      </p:sp>
      <p:pic>
        <p:nvPicPr>
          <p:cNvPr id="28676" name="Picture 4" descr="C:\Users\calexander\Documents\Alexanders\Books\Be the Beans\logo-transparent.png">
            <a:extLst>
              <a:ext uri="{FF2B5EF4-FFF2-40B4-BE49-F238E27FC236}">
                <a16:creationId xmlns="" xmlns:a16="http://schemas.microsoft.com/office/drawing/2014/main" id="{0B2827DF-9412-4D17-B347-898582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3" y="1339850"/>
            <a:ext cx="24796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calexander\Documents\Alexanders\Books\Be the Beans\cover.jpg">
            <a:extLst>
              <a:ext uri="{FF2B5EF4-FFF2-40B4-BE49-F238E27FC236}">
                <a16:creationId xmlns="" xmlns:a16="http://schemas.microsoft.com/office/drawing/2014/main" id="{27155ADD-3FB1-4855-9326-CB634F73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238" y="3103563"/>
            <a:ext cx="2079625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Box 1">
            <a:extLst>
              <a:ext uri="{FF2B5EF4-FFF2-40B4-BE49-F238E27FC236}">
                <a16:creationId xmlns="" xmlns:a16="http://schemas.microsoft.com/office/drawing/2014/main" id="{C5F05B6C-2DA4-4258-B932-42D58E9D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5589588"/>
            <a:ext cx="233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7B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rgbClr val="0067B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>
                <a:solidFill>
                  <a:srgbClr val="0067B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600">
                <a:solidFill>
                  <a:srgbClr val="0067B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600">
                <a:solidFill>
                  <a:srgbClr val="0067B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600">
                <a:solidFill>
                  <a:srgbClr val="0067B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600">
                <a:solidFill>
                  <a:srgbClr val="0067B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cs typeface="Arial" panose="020B0604020202020204" pitchFamily="34" charset="0"/>
              </a:rPr>
              <a:t>www.bethebeans.com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97A5F-CC43-4AC9-A96D-352C11B1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7" y="2463282"/>
            <a:ext cx="8332236" cy="15395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Jesus “Plan A”</a:t>
            </a:r>
          </a:p>
        </p:txBody>
      </p:sp>
    </p:spTree>
    <p:extLst>
      <p:ext uri="{BB962C8B-B14F-4D97-AF65-F5344CB8AC3E}">
        <p14:creationId xmlns:p14="http://schemas.microsoft.com/office/powerpoint/2010/main" val="403214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D724D-718D-4C9B-A8D3-88635469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All In for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FBF38-DECA-4D3D-9DDF-18E7C5B6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89" y="1287624"/>
            <a:ext cx="4442309" cy="432007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easy to “coast through” life (especially when you get older!)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a committed Believer takes work (similar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staying in shape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physically)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forsake your passions and things you enjoy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FF482E-775F-4601-B0CE-F96E1C70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298" y="1617750"/>
            <a:ext cx="4450702" cy="42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2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8799EF-3B9B-4857-879E-CCCE56BAB5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5" t="2284" r="1295" b="1797"/>
          <a:stretch/>
        </p:blipFill>
        <p:spPr>
          <a:xfrm>
            <a:off x="724199" y="279920"/>
            <a:ext cx="8410470" cy="5206481"/>
          </a:xfrm>
          <a:prstGeom prst="roundRect">
            <a:avLst>
              <a:gd name="adj" fmla="val 53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B5DD95-137D-4C8D-BA63-FF05E8328BC5}"/>
              </a:ext>
            </a:extLst>
          </p:cNvPr>
          <p:cNvSpPr txBox="1"/>
          <p:nvPr/>
        </p:nvSpPr>
        <p:spPr>
          <a:xfrm>
            <a:off x="1875453" y="4581335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100 Believers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08E2BD-15EE-4576-A6BD-DE2BFA222836}"/>
              </a:ext>
            </a:extLst>
          </p:cNvPr>
          <p:cNvSpPr txBox="1"/>
          <p:nvPr/>
        </p:nvSpPr>
        <p:spPr>
          <a:xfrm>
            <a:off x="7602507" y="1338058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102,400 Believers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4004CA-0BFF-4936-BB86-322FBD5E8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335" y="1017039"/>
            <a:ext cx="5197151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0D9FBD-3E96-41C8-BD44-BBBCE372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C58CD1-C3DF-45D2-B555-B44C7AC2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89" y="1073020"/>
            <a:ext cx="5756370" cy="432007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IDT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.com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set-up a profile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is very much about relationships and harnessing the power of connections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Actively 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faith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Believer, God has gifted you – use those gifts and abilities to build a career and contribute to His Kingdom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B48993B7-9CBB-4198-BE64-CE02D7E9C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713" y="1415969"/>
            <a:ext cx="2742583" cy="365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31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CB17649-E9D0-463A-AE70-204A88C46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Today’s Discussion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A2EE5B6-9E01-447D-A389-19BD72DA0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My background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 in engineering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Consulting engineering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What’s involved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Career suggestions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Integrating Jesus into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every aspect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your life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0520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762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6792" y="4943031"/>
            <a:ext cx="5458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on keeping on!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0186" y="3657600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Chris Alexander, PE</a:t>
            </a:r>
          </a:p>
          <a:p>
            <a:pPr algn="ctr"/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chris.alexander@advintegrity.com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(281) 450-6642 (cell)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D4D83B-024A-4CDC-9470-52C0BE676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1807">
            <a:off x="486597" y="760635"/>
            <a:ext cx="4484259" cy="26905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03200" dist="127000" dir="2700000" sx="101000" sy="101000" algn="tl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5310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0A2DFBAC-CD51-42E7-B1C1-20A6C07D6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THEN and NOW</a:t>
            </a:r>
          </a:p>
        </p:txBody>
      </p:sp>
      <p:pic>
        <p:nvPicPr>
          <p:cNvPr id="9219" name="Picture 3" descr="Chris and Tanya (May 1991)">
            <a:extLst>
              <a:ext uri="{FF2B5EF4-FFF2-40B4-BE49-F238E27FC236}">
                <a16:creationId xmlns="" xmlns:a16="http://schemas.microsoft.com/office/drawing/2014/main" id="{9C71CCEA-7508-4D50-876C-BA25C4D6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327" y="1051719"/>
            <a:ext cx="3297237" cy="475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5" descr="C:\Users\calexander\Documents\Alexanders\Photographs\Christmas 2015\IMG_1684.jpg">
            <a:extLst>
              <a:ext uri="{FF2B5EF4-FFF2-40B4-BE49-F238E27FC236}">
                <a16:creationId xmlns="" xmlns:a16="http://schemas.microsoft.com/office/drawing/2014/main" id="{8689EDE1-7DD2-4E2D-A75E-72BEC0A3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089" y="1051719"/>
            <a:ext cx="3022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CB2B7A8B-280F-4DDB-8B07-43C9B578C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My Background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1086DDCF-3EE2-4362-BDED-97A149BC7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989" y="107302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B.S. (1991), M.S. (1993), and Ph.D. (2007) degrees in Mechanical Engineering from A&amp;M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Stress Engineering Services, Inc. (1993 to 2017)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travel associated with engineering/business problem solving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Numerous technical presentations and technical papers</a:t>
            </a:r>
          </a:p>
          <a:p>
            <a:pPr eaLnBrk="1" hangingPunct="1"/>
            <a:r>
              <a:rPr lang="en-US" alt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ventures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started summer of 2017: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IDT EXPO.com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 Integrity,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877D1C-0C51-4A25-B7BA-4E303EEFB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224" y="4516015"/>
            <a:ext cx="4301090" cy="1432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56EA3D0C-7DFD-41EC-8719-DA9B53F72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 in Engineering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54127D7D-3B40-4D6D-AEDC-0D1C72B3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422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 solvers – </a:t>
            </a:r>
            <a:r>
              <a:rPr lang="en-US" altLang="en-US" b="1" i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fundamentals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 opportunities, especially advanced materials and communication technologies (similar to 1940’s aviation industry)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(oil and gas) industry flush with opportunities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 frontiers (high pressure and high temperature)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Keeping the “old stuff” running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Dealing with increased regulations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Need for engineers with advanced degrees and effective communication skills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48F7F9-44E9-45FD-85FF-4653E2ED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0" y="0"/>
            <a:ext cx="8893011" cy="97575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Integrating Faith and Work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3B495C-79D8-4A3C-9A84-0409D456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0" y="1106328"/>
            <a:ext cx="7212563" cy="503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EDA862-ABD5-4F81-A2C5-CE5FA8932F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77" y="1968760"/>
            <a:ext cx="4126743" cy="15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48F7F9-44E9-45FD-85FF-4653E2ED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88" y="97265"/>
            <a:ext cx="8893011" cy="97575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Integrating Faith and Work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07ABC8-AFA6-412E-8F51-D4CFC3273B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967" y="1166325"/>
            <a:ext cx="3530901" cy="2601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BB7BF3-8348-4865-8668-B7C4B7DB0B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36" y="3878320"/>
            <a:ext cx="3444697" cy="2296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5DA841-F247-40CE-9627-AED0274DF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38" y="1166325"/>
            <a:ext cx="3444696" cy="2601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FE7C21-9D89-4CE2-8F26-19222695E2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967" y="3856750"/>
            <a:ext cx="3530901" cy="2296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108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242E0-D028-4300-AAC8-597939CA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Taking Risks (Quotes for the Day!)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BF95E0-470E-4850-B265-8AC0EC32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89" y="1073020"/>
            <a:ext cx="4918170" cy="453467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God’s desire is that we be involved in 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pursuits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are destined to fail without His involvement.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you are willing to 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often determines what you are able to 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don’t take </a:t>
            </a:r>
            <a:r>
              <a:rPr lang="en-US" b="1" dirty="0">
                <a:solidFill>
                  <a:srgbClr val="069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you’ll always work for someone who will.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329AE44E-486F-4465-A8D4-86AE3B5DE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1760" y="1334277"/>
            <a:ext cx="354660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B0EF89-2F88-44D1-BA14-B41751E202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59" y="4734581"/>
            <a:ext cx="3584814" cy="11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7C6EC6-4162-4D38-92D0-A2717B8DE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09" y="213825"/>
            <a:ext cx="8248261" cy="6430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D1C99-0F0C-42AF-8847-FD0FD818943C}"/>
              </a:ext>
            </a:extLst>
          </p:cNvPr>
          <p:cNvSpPr txBox="1"/>
          <p:nvPr/>
        </p:nvSpPr>
        <p:spPr>
          <a:xfrm>
            <a:off x="3985260" y="5455919"/>
            <a:ext cx="3230880" cy="292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28306 FM 2920 | Waller, Texas 77484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618C79-D0E2-474D-8AD2-946961D9E23E}"/>
              </a:ext>
            </a:extLst>
          </p:cNvPr>
          <p:cNvSpPr/>
          <p:nvPr/>
        </p:nvSpPr>
        <p:spPr>
          <a:xfrm>
            <a:off x="3433185" y="307132"/>
            <a:ext cx="3424335" cy="51411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5EBB4A-EA8E-455C-8CDD-C66B3B81B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121" y="4684733"/>
            <a:ext cx="3109223" cy="644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103BAE0-DEE9-46E2-AF36-32E7A2BF20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30" y="147916"/>
            <a:ext cx="3825070" cy="25235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CB1C863-76F9-4C04-9C21-A417450D8DF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114800" y="1409701"/>
            <a:ext cx="2351314" cy="1460897"/>
          </a:xfrm>
          <a:prstGeom prst="straightConnector1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41B81F-AF8E-4533-9C0B-767BBC11C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7036" y="2653677"/>
            <a:ext cx="2311063" cy="30656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8E1CFB4-E384-480E-882C-4D39E5D1E679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3355406" y="4186516"/>
            <a:ext cx="3262020" cy="86904"/>
          </a:xfrm>
          <a:prstGeom prst="straightConnector1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017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470</Words>
  <Application>Microsoft Office PowerPoint</Application>
  <PresentationFormat>On-screen Show (4:3)</PresentationFormat>
  <Paragraphs>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Arquitecta</vt:lpstr>
      <vt:lpstr>Calibri</vt:lpstr>
      <vt:lpstr>Calibri Light</vt:lpstr>
      <vt:lpstr>Texta</vt:lpstr>
      <vt:lpstr>Custom Design</vt:lpstr>
      <vt:lpstr>Office Theme</vt:lpstr>
      <vt:lpstr>1_Office Theme</vt:lpstr>
      <vt:lpstr>When Jesus is Your Plan A You Don’t Need Plan B</vt:lpstr>
      <vt:lpstr>Today’s Discussion </vt:lpstr>
      <vt:lpstr>THEN and NOW</vt:lpstr>
      <vt:lpstr>My Background</vt:lpstr>
      <vt:lpstr>Opportunities in Engineering</vt:lpstr>
      <vt:lpstr>Integrating Faith and Work </vt:lpstr>
      <vt:lpstr>Integrating Faith and Work </vt:lpstr>
      <vt:lpstr>Taking Risks (Quotes for the Day!)</vt:lpstr>
      <vt:lpstr>PowerPoint Presentation</vt:lpstr>
      <vt:lpstr>Career Thoughts</vt:lpstr>
      <vt:lpstr>The Career Progression</vt:lpstr>
      <vt:lpstr>The “Three S’s”</vt:lpstr>
      <vt:lpstr>Relationships are the key…</vt:lpstr>
      <vt:lpstr>Become a Voracious Reader</vt:lpstr>
      <vt:lpstr>Career Suggestions</vt:lpstr>
      <vt:lpstr>Making Jesus “Plan A”</vt:lpstr>
      <vt:lpstr>Being All In for Jesus</vt:lpstr>
      <vt:lpstr>PowerPoint Presentation</vt:lpstr>
      <vt:lpstr>Closing Comments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IDT EXPO Christmas 2017 Meeting</dc:title>
  <dc:creator>Chris Alexander</dc:creator>
  <cp:lastModifiedBy>Jacob Thate</cp:lastModifiedBy>
  <cp:revision>87</cp:revision>
  <dcterms:created xsi:type="dcterms:W3CDTF">2017-12-09T20:00:55Z</dcterms:created>
  <dcterms:modified xsi:type="dcterms:W3CDTF">2018-10-18T13:34:50Z</dcterms:modified>
</cp:coreProperties>
</file>